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1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2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3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6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1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0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4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9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4ED16-1530-48F7-967A-533034C2454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52B-509E-45C5-A28D-7E3FE36BA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6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inginternet.com/" TargetMode="External"/><Relationship Id="rId2" Type="http://schemas.openxmlformats.org/officeDocument/2006/relationships/hyperlink" Target="http://www.webwritingthatworks.com/ERantCONTENT02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html/default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Wars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Netscape was made open source and provided by Mozilla company, but eventually could not compete with Microsoft (died 1998)</a:t>
            </a:r>
          </a:p>
          <a:p>
            <a:r>
              <a:rPr lang="en-US" dirty="0" smtClean="0"/>
              <a:t>Mozilla created Firefox browser (as well as Thunderbird email client) </a:t>
            </a:r>
          </a:p>
          <a:p>
            <a:r>
              <a:rPr lang="en-US" dirty="0" smtClean="0"/>
              <a:t>Other browsers:  Opera began as research project at Norwegian telecomm company in 1994</a:t>
            </a:r>
          </a:p>
          <a:p>
            <a:r>
              <a:rPr lang="en-US" dirty="0" smtClean="0"/>
              <a:t>Chrome 2008 by Google, Safari by Apple 2003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1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wars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browsers compete? </a:t>
            </a:r>
          </a:p>
          <a:p>
            <a:r>
              <a:rPr lang="en-US" dirty="0" smtClean="0"/>
              <a:t>One way is by changing the way they interpret HTML so it is not quite following the standard</a:t>
            </a:r>
          </a:p>
          <a:p>
            <a:r>
              <a:rPr lang="en-US" dirty="0" smtClean="0"/>
              <a:t>If the browser gets enough market share, it can become a “</a:t>
            </a:r>
            <a:r>
              <a:rPr lang="en-US" dirty="0" err="1" smtClean="0"/>
              <a:t>defacto</a:t>
            </a:r>
            <a:r>
              <a:rPr lang="en-US" dirty="0" smtClean="0"/>
              <a:t> standard” </a:t>
            </a:r>
          </a:p>
          <a:p>
            <a:r>
              <a:rPr lang="en-US" dirty="0" smtClean="0"/>
              <a:t>Web developers will make sure their pages are compatible with the way that browser displays HTML pages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 refers to fooling people into clicking links that they should not.</a:t>
            </a:r>
          </a:p>
          <a:p>
            <a:r>
              <a:rPr lang="en-US" dirty="0" smtClean="0"/>
              <a:t>The links lead to pages/forms that try to get information from you: name, passwords, addresses, bank account info</a:t>
            </a:r>
          </a:p>
          <a:p>
            <a:r>
              <a:rPr lang="en-US" dirty="0" smtClean="0"/>
              <a:t>Usually in order to steal your identity</a:t>
            </a:r>
          </a:p>
          <a:p>
            <a:r>
              <a:rPr lang="en-US" dirty="0" smtClean="0"/>
              <a:t>Watch your URLs! check before you click!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98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e-commerce started, developers realized that pages had no “long-term memory”. </a:t>
            </a:r>
          </a:p>
          <a:p>
            <a:r>
              <a:rPr lang="en-US" dirty="0" smtClean="0"/>
              <a:t>If you picked some items from a catalog page, when you went to the next page, your choices were forgotten.</a:t>
            </a:r>
          </a:p>
          <a:p>
            <a:r>
              <a:rPr lang="en-US" dirty="0" smtClean="0"/>
              <a:t>They use a small file stored on YOUR machine to record things like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file is called a cookie.  </a:t>
            </a:r>
          </a:p>
          <a:p>
            <a:r>
              <a:rPr lang="en-US" dirty="0" smtClean="0"/>
              <a:t>It is a convenience – you don’t have to log in, it remembers your location for your forecast, etc.</a:t>
            </a:r>
          </a:p>
          <a:p>
            <a:r>
              <a:rPr lang="en-US" dirty="0" smtClean="0"/>
              <a:t>But unscrupulous companies can ask for permission to access their cookie left on your machine, but then read ALL the cookies!  </a:t>
            </a:r>
          </a:p>
          <a:p>
            <a:r>
              <a:rPr lang="en-US" dirty="0" smtClean="0"/>
              <a:t>They are looking for useful info like accounts and credit card numbers!</a:t>
            </a:r>
          </a:p>
          <a:p>
            <a:r>
              <a:rPr lang="en-US" dirty="0" smtClean="0"/>
              <a:t>Every browser has a way to turn cookies off, or to ask before allowing a cookie.  </a:t>
            </a:r>
            <a:r>
              <a:rPr lang="en-US" smtClean="0"/>
              <a:t>Think about it!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3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http://www.webwritingthatworks.com/ERantCONTENT02.htm</a:t>
            </a:r>
            <a:r>
              <a:rPr lang="en-US" dirty="0" smtClean="0"/>
              <a:t>   Nice short description of Markup, HTML and XML</a:t>
            </a:r>
          </a:p>
          <a:p>
            <a:r>
              <a:rPr lang="en-US" dirty="0" smtClean="0">
                <a:hlinkClick r:id="rId3"/>
              </a:rPr>
              <a:t>http://www.livinginternet.com/</a:t>
            </a:r>
            <a:r>
              <a:rPr lang="en-US" dirty="0" smtClean="0"/>
              <a:t>  Detailed history about the Internet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www.w3schools.com/html/default.asp</a:t>
            </a:r>
            <a:r>
              <a:rPr lang="en-US" dirty="0" smtClean="0"/>
              <a:t> The best tutorials for learning HTML</a:t>
            </a:r>
          </a:p>
        </p:txBody>
      </p:sp>
    </p:spTree>
    <p:extLst>
      <p:ext uri="{BB962C8B-B14F-4D97-AF65-F5344CB8AC3E}">
        <p14:creationId xmlns:p14="http://schemas.microsoft.com/office/powerpoint/2010/main" val="13749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Stands for Hypertext Markup Language</a:t>
            </a:r>
          </a:p>
          <a:p>
            <a:r>
              <a:rPr lang="en-US" dirty="0" smtClean="0"/>
              <a:t>A “Markup Language” dates from the early days of publishing when editing was done manually</a:t>
            </a:r>
          </a:p>
          <a:p>
            <a:r>
              <a:rPr lang="en-US" dirty="0" smtClean="0"/>
              <a:t>An editor (a person!) would take a manuscript from an author that was to be printed, and put marks on the paper that told the printer (another person!) how the document should be arranged on the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marks on the page indicated where pictures were to be inserted, where a new page should be started, margins, font sizes, etc.</a:t>
            </a:r>
          </a:p>
          <a:p>
            <a:r>
              <a:rPr lang="en-US" dirty="0" smtClean="0"/>
              <a:t>Generally the marks affected the </a:t>
            </a:r>
            <a:r>
              <a:rPr lang="en-US" b="1" dirty="0" smtClean="0"/>
              <a:t>appearance</a:t>
            </a:r>
            <a:r>
              <a:rPr lang="en-US" dirty="0" smtClean="0"/>
              <a:t> of the text, not the </a:t>
            </a:r>
            <a:r>
              <a:rPr lang="en-US" b="1" dirty="0" smtClean="0"/>
              <a:t>content</a:t>
            </a:r>
            <a:endParaRPr lang="en-US" dirty="0"/>
          </a:p>
          <a:p>
            <a:r>
              <a:rPr lang="en-US" dirty="0" smtClean="0"/>
              <a:t>See “Proofreaders’ marks” for examples</a:t>
            </a:r>
          </a:p>
        </p:txBody>
      </p:sp>
    </p:spTree>
    <p:extLst>
      <p:ext uri="{BB962C8B-B14F-4D97-AF65-F5344CB8AC3E}">
        <p14:creationId xmlns:p14="http://schemas.microsoft.com/office/powerpoint/2010/main" val="25217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Concept of different documents linked together had many roots</a:t>
            </a:r>
          </a:p>
          <a:p>
            <a:r>
              <a:rPr lang="en-US" dirty="0" smtClean="0"/>
              <a:t>As long ago as 1945, it was described in futuristic terms</a:t>
            </a:r>
          </a:p>
          <a:p>
            <a:r>
              <a:rPr lang="en-US" dirty="0" smtClean="0"/>
              <a:t>1963, Ted Nelson coined the term hypertext “linked content”</a:t>
            </a:r>
          </a:p>
          <a:p>
            <a:r>
              <a:rPr lang="en-US" dirty="0" smtClean="0"/>
              <a:t>1987 Apple released HyperCard for the Mac</a:t>
            </a:r>
          </a:p>
          <a:p>
            <a:r>
              <a:rPr lang="en-US" dirty="0" smtClean="0"/>
              <a:t>All these were before networks were prevalent, mostly concerned with documents on one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1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1990 Tim Berners-Lee, a scientist at CERN (European center for nuclear research) wanted to help people share information on the early Internet</a:t>
            </a:r>
          </a:p>
          <a:p>
            <a:r>
              <a:rPr lang="en-US" dirty="0" smtClean="0"/>
              <a:t>Wanted it to be easy! Not just for computer scientists</a:t>
            </a:r>
          </a:p>
          <a:p>
            <a:r>
              <a:rPr lang="en-US" dirty="0" smtClean="0"/>
              <a:t>He imagined a graphical interface that would link documents together across a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8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 Tim Berners-Lee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66181"/>
            <a:ext cx="4191000" cy="2794000"/>
          </a:xfrm>
        </p:spPr>
      </p:pic>
      <p:pic>
        <p:nvPicPr>
          <p:cNvPr id="1026" name="Picture 2" descr="http://shadowness.com/file/item8/218586/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" y="2296318"/>
            <a:ext cx="487680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7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the idea was that HTML was “browser agnostic” or “platform agnostic”</a:t>
            </a:r>
          </a:p>
          <a:p>
            <a:r>
              <a:rPr lang="en-US" dirty="0" smtClean="0"/>
              <a:t>Was designed to work on any device or browser</a:t>
            </a:r>
          </a:p>
          <a:p>
            <a:r>
              <a:rPr lang="en-US" dirty="0" smtClean="0"/>
              <a:t>Decisions on how to display something was left as much as possible to the browser, which knew about the local machine = RAM, display and graphics, pointing devices,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“Agnostic”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the HTML tags did not specify colors – some displays were monochrome</a:t>
            </a:r>
          </a:p>
          <a:p>
            <a:r>
              <a:rPr lang="en-US" dirty="0" smtClean="0"/>
              <a:t>Did not specify fonts – might not be installed on the machine</a:t>
            </a:r>
          </a:p>
          <a:p>
            <a:r>
              <a:rPr lang="en-US" dirty="0" smtClean="0"/>
              <a:t>Unfortunately this standard did not last</a:t>
            </a:r>
          </a:p>
          <a:p>
            <a:r>
              <a:rPr lang="en-US" dirty="0" smtClean="0"/>
              <a:t>Witness the difficulty of viewing many sites with smart phones/mobile devices with tiny screens and/or touch screens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2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Wars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 Berners-Lee wrote the first “Web browser” – not widespread</a:t>
            </a:r>
          </a:p>
          <a:p>
            <a:r>
              <a:rPr lang="en-US" dirty="0" smtClean="0"/>
              <a:t>Marc Andreessen wrote Mosaic, one of the first popular browsers</a:t>
            </a:r>
          </a:p>
          <a:p>
            <a:r>
              <a:rPr lang="en-US" dirty="0" smtClean="0"/>
              <a:t>Andreessen formed company and created the Netscape browser (1994) very popular</a:t>
            </a:r>
          </a:p>
          <a:p>
            <a:r>
              <a:rPr lang="en-US" dirty="0" smtClean="0"/>
              <a:t>Microsoft came out with Internet Explorer to compete with Netscape, free with Windows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747</Words>
  <Application>Microsoft Office PowerPoint</Application>
  <PresentationFormat>On-screen Show (4:3)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HTML History</vt:lpstr>
      <vt:lpstr>HTML</vt:lpstr>
      <vt:lpstr>HTML (continued)</vt:lpstr>
      <vt:lpstr>Hypertext</vt:lpstr>
      <vt:lpstr>HTML (continued)</vt:lpstr>
      <vt:lpstr>Sir Tim Berners-Lee</vt:lpstr>
      <vt:lpstr>HTML philosophy</vt:lpstr>
      <vt:lpstr>“Agnostic”</vt:lpstr>
      <vt:lpstr>Browser Wars</vt:lpstr>
      <vt:lpstr>Browser Wars (continued)</vt:lpstr>
      <vt:lpstr>Browser wars (continued)</vt:lpstr>
      <vt:lpstr>Phishing</vt:lpstr>
      <vt:lpstr>Cookies</vt:lpstr>
      <vt:lpstr>Cookies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History</dc:title>
  <dc:creator>Debby</dc:creator>
  <cp:lastModifiedBy>Debby</cp:lastModifiedBy>
  <cp:revision>10</cp:revision>
  <dcterms:created xsi:type="dcterms:W3CDTF">2014-04-17T03:22:38Z</dcterms:created>
  <dcterms:modified xsi:type="dcterms:W3CDTF">2017-04-12T20:31:07Z</dcterms:modified>
</cp:coreProperties>
</file>